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dohnovenie.space/program_philosophy/50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ИРМО 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Мамоновский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комбинированного вида»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560840" cy="41540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по развитию речи в 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комбинированной направленности»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учитель-логопед Кокорина Е. А.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Наглядно-дидактический материал для наполнения центров по развитию речи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слухового внимания, фонематических процессов, звукового анализа и синтеза;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лексики;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грамматического строя речи;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формирование связной речи.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«Правильно организованное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 воспитание и обучение детей  дает возможность полноценного формирования речи, как условия успешного обучения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школе»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«Вдохновение»: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«Образовательный процесс»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всего через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опыт/деятельность»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«Строят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программы: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важно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признавать то,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каждый отдельный ребенок в зависимости от способностей, интересов и индивидуальных особенностей развития в процессе и по завершении этапа дошкольного образования освоит разные области программы в разной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программы «Вдохновение»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сотрудничество детей и взрослых, поддержка детской инициативы, признание за ребенком права на участие в принятии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создаётся ситуация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в детском саду и в семье должны быть направлены на постепенное развитие у детей коммуникативной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коммуникативной компетентности: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иалогическая речь, «фонологическое сознание», повышение мотивации, закрепление положительных эмоций, овладение чтением и письмом.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300" dirty="0"/>
              <a:t> 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текста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пониманию текста с помощью применения традиционных методов и приемов, узнавание и различение детьми различных стилей и жанров текста, книжная и письменная культура, знание различных видов изданий, библиотека.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коммуникативной компетентности: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Рассказывание: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рассказыванию,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из собственной жизни или вымышленные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истории, развивать способность фантазировать, создавать вымышленные миры, развивать воображение.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62" y="3429000"/>
            <a:ext cx="3297822" cy="309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6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540060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73016"/>
            <a:ext cx="4968552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2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самостоятельного освоения навыков грамотности в раннем детском возрасте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и в дошкольных организациях среды, способствующей развитию навыков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и в дошкольной организации достаточного количества материалов для чтения и письма (в том числе большого количества детских книг, часть которых соответствует этнической культуре ребенка) создает множество возможностей для развития речевых навыков и навыков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интерактивное чтение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бсуждение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содержания сказки или истории, задавание открытых вопросов о происходящих в них событиях, объяснение значения слов, направление внимания детей на различные свойства печатного текста – все это способствует развитию речевых навыков, восприятию содержания рассказа, пониманию его структуры и появлению осведомленности о существовании единиц письменной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самостоятельного освоения навыков грамотности в раннем детском возрасте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экскурсий в библиотеки, музеи, парки, зоопарки и другие общественные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мест, устроенных специально для детей, способствует повышению общего уровня знаний детей и открывает много возможностей для того, чтобы они могли увидеть примеры использования письменной речи в повседневной жизни. Кроме того, такие визиты дают темы для сюжетных бесед, имеющих для детей личную значимость, а также способствуют формированию многих речевых навыков, играющих большую роль в развитии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внимания детей на то, что буквы обозначают звуки; игры на составление рифм и другие игры с речью и звуками; чтение стихотворных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самостоятельного освоения навыков грамотности в раннем детском возрасте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помогающих детям выделять звуки в словах, способствует развитию фонологической осведомленности, которая говорит о раннем развитии грамотности, а также способствует прогрессу в области чтения и письма в старшем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усилий детей в освоении навыков письма, особенно при создании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помощи в попытках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буквы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грамотности  на собственном примере. (наблюдая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тем, как взрослые занимаются чтением и написанием текстов, дети лучше понимают разнообразное повседневное применение навыков грамотности и знаний, </a:t>
            </a:r>
          </a:p>
        </p:txBody>
      </p:sp>
    </p:spTree>
    <p:extLst>
      <p:ext uri="{BB962C8B-B14F-4D97-AF65-F5344CB8AC3E}">
        <p14:creationId xmlns:p14="http://schemas.microsoft.com/office/powerpoint/2010/main" val="18910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когда видят, какое это приносит удовольствие. В итоге повышается их мотивация в приобретении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7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541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МДОУ ИРМО «Мамоновский детский сад комбинированного вида»</vt:lpstr>
      <vt:lpstr>Философия программы:</vt:lpstr>
      <vt:lpstr>Компоненты коммуникативной компетентности: </vt:lpstr>
      <vt:lpstr>Компоненты коммуникативной компетентности: </vt:lpstr>
      <vt:lpstr>Презентация PowerPoint</vt:lpstr>
      <vt:lpstr>Поддержание самостоятельного освоения навыков грамотности в раннем детском возрасте</vt:lpstr>
      <vt:lpstr>Поддержание самостоятельного освоения навыков грамотности в раннем детском возрасте</vt:lpstr>
      <vt:lpstr>Поддержание самостоятельного освоения навыков грамотности в раннем детском возрасте</vt:lpstr>
      <vt:lpstr>Презентация PowerPoint</vt:lpstr>
      <vt:lpstr>Наглядно-дидактический материал для наполнения центров по развитию речи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ИРМО «Мамоновский детский сад комбинированного вида»</dc:title>
  <dc:creator>USER</dc:creator>
  <cp:lastModifiedBy>USER</cp:lastModifiedBy>
  <cp:revision>21</cp:revision>
  <dcterms:created xsi:type="dcterms:W3CDTF">2020-10-25T09:36:53Z</dcterms:created>
  <dcterms:modified xsi:type="dcterms:W3CDTF">2020-10-26T11:43:40Z</dcterms:modified>
</cp:coreProperties>
</file>