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467544" y="286937"/>
            <a:ext cx="8424936" cy="54977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ИРМО «</a:t>
            </a:r>
            <a:r>
              <a:rPr lang="ru-RU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Мамоновский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комбинированного вида»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36904" cy="504056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по теме самообразования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</a:t>
            </a:r>
          </a:p>
          <a:p>
            <a:r>
              <a:rPr lang="ru-RU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фонематического восприятия у детей дошкольного возраста с тяжелыми нарушениями </a:t>
            </a:r>
            <a:r>
              <a:rPr lang="ru-RU" b="1" i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произношения» </a:t>
            </a:r>
            <a:endParaRPr lang="ru-RU" b="1" i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учитель-логопед Кокорина Е. А.</a:t>
            </a: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профессиональных  компетентностей  по вопросу формирования восприятия речи у детей старшего дошкольного возраста с тяжелыми нарушениями произношения.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96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изучение моторной, эмоционально-волевой сфер, произвольного поведения у детей дошкольного возраста.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Изучить теоретические основы использования системы формирования восприятия речи у детей старшего дошкольного возраста с тяжелыми нарушениями произношения: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представлений о звуках речи;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представлений о рифмующихся словах;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представлений об интонации.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Обобщить опыт логопедической работы, собственный опыт работы по   формированию у детей дошкольного возраста представлений о звуках речи, о рифмующихся словах, об интонации. Систематизировать практический материал по данному разделу, для использования в качестве коррекционных мероприятий с детьми старшего дошкольного возраста (картотеки дидактических игр и упражнений, варианты проведения с детьми дошкольного возраста ОД по этим разделам, наглядно-дидактические материалы).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Распространенность и стойкость речевого нарушения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состояние ребенка</a:t>
            </a: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влияние на изучение русского языка и литературы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эффективных путей преодоления речевых нарушений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151395" y="1988840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51395" y="2996952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071" y="4365104"/>
            <a:ext cx="4206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научно-практических разработках;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-обобщении опыта работы своего и коллег;</a:t>
            </a:r>
          </a:p>
          <a:p>
            <a:pPr marL="0" indent="0">
              <a:buNone/>
            </a:pP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систематизации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материала и речевого материала.</a:t>
            </a:r>
          </a:p>
          <a:p>
            <a:pPr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6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темы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317039"/>
              </p:ext>
            </p:extLst>
          </p:nvPr>
        </p:nvGraphicFramePr>
        <p:xfrm>
          <a:off x="457200" y="1052513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Теоретическое изучение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часть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Изучение методической литературы и опыта коллег по использованию подвижных игр, сопряженных с речью в работе с детьми дошкольного возраста.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картотеки игр и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заданий для использования учителем-логопедом и 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воспитателем</a:t>
                      </a:r>
                      <a:endParaRPr lang="ru-RU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публикация статей по теме.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профессиональных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нового материала и применения его в своей практической деятельности, сформировало умение правильно ставить цель, формировать задачи, выбирать методы и формы работы, в результате повысить качество коррекционной работы, добиваться стойких результатов, повысить квалификационную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категорию;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 результатах работы свидетельствует улучшение речи детей с нарушением речи, которые посещают логопедические занятия.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технологии позволило сформировать у детей дошкольного возраста умения и навыки правильного произношения, фонематический слух, повысить интерес  к слову.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365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МДОУ ИРМО «Мамоновский детский сад комбинированного вида»</vt:lpstr>
      <vt:lpstr>Цель:</vt:lpstr>
      <vt:lpstr>Задачи:</vt:lpstr>
      <vt:lpstr>Актуальность</vt:lpstr>
      <vt:lpstr>Актуальность</vt:lpstr>
      <vt:lpstr>Изучение темы</vt:lpstr>
      <vt:lpstr>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ИРМО «Мамоновский детский сад комбинированного вида»</dc:title>
  <dc:creator>USER</dc:creator>
  <cp:lastModifiedBy>USER</cp:lastModifiedBy>
  <cp:revision>15</cp:revision>
  <dcterms:created xsi:type="dcterms:W3CDTF">2000-12-31T16:04:15Z</dcterms:created>
  <dcterms:modified xsi:type="dcterms:W3CDTF">2021-05-05T13:38:38Z</dcterms:modified>
</cp:coreProperties>
</file>