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663"/>
            <a:ext cx="7772400" cy="728065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ИРМО «</a:t>
            </a:r>
            <a:r>
              <a:rPr lang="ru-RU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Мамоновский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детский сад комбинированного вида»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352928" cy="5472608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Формирование процесса чтения у детей старшего дошкольного возраста»</a:t>
            </a:r>
          </a:p>
          <a:p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Составила: Кокорина Е. А., </a:t>
            </a:r>
          </a:p>
          <a:p>
            <a:pPr algn="r"/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430" y="2780928"/>
            <a:ext cx="3799228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6314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57606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работы: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764704"/>
            <a:ext cx="8229600" cy="534913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картотеки дидактических игр и упражнений для применения в ежедневной работе с детьми дошкольного возраста;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378" y="2501116"/>
            <a:ext cx="2949934" cy="208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91312" y="4450513"/>
            <a:ext cx="2838737" cy="2199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501117"/>
            <a:ext cx="3801505" cy="1948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91312" y="2501117"/>
            <a:ext cx="2749508" cy="1948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5959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работы:</a:t>
            </a:r>
            <a:endParaRPr lang="ru-RU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коррекционно-развивающей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предметно-пространственной среды в кабинете;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80896"/>
            <a:ext cx="2699792" cy="2157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338193"/>
            <a:ext cx="3085194" cy="225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0834" y="2181058"/>
            <a:ext cx="2944863" cy="4092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7698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работы: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письменных консультаций для родителей, оформление информационных стендов, картотеки готовых дидактических игр, бесед, подборки стихов, книг для домашнего </a:t>
            </a: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Письменная консультация: «Игры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упражнения для развития мелкой моторики рук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Картотека готовых игр: «Звуки, буквы».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для родителей: «Поиграем вместе».</a:t>
            </a:r>
          </a:p>
          <a:p>
            <a:pPr marL="0" indent="0">
              <a:buNone/>
            </a:pPr>
            <a:endParaRPr lang="ru-RU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6185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работы: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для педагогов по теме: «Совместная деятельность педагога с детьми как средство создания коррекционно-развивающей предметно-пространственной среды»;</a:t>
            </a:r>
          </a:p>
          <a:p>
            <a:pPr>
              <a:buFontTx/>
              <a:buChar char="-"/>
            </a:pP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для педагогов по теме: «Учимся выполнять артикуляционную зарядку»;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консультация для воспитателей «Учимся делать дыхательную гимнастику»;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680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ЧИТАЙТЕ ДЕТЯМ !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2667" y="1515494"/>
            <a:ext cx="4771333" cy="4156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23020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«Формирование восприятия речи у детей старшего дошкольного возраста с тяжёлыми нарушениями речи»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2019-2022 г. г.</a:t>
            </a:r>
          </a:p>
          <a:p>
            <a:pPr marL="0" indent="0" algn="ctr">
              <a:buNone/>
            </a:pP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852936"/>
            <a:ext cx="5112566" cy="4005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174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Повышение профессиональных компетентностей по вопросу формирования восприятия речи у детей старшего дошкольного возраста с тяжёлыми нарушениями речи.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852936"/>
            <a:ext cx="4875156" cy="4005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0176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практическое использование системы формирования речи, системы обучения элементам грамоты детей старшего дошкольного возраста:</a:t>
            </a:r>
          </a:p>
          <a:p>
            <a:pPr>
              <a:buFontTx/>
              <a:buChar char="-"/>
            </a:pP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ормирование представлений о звуках речи;</a:t>
            </a:r>
          </a:p>
          <a:p>
            <a:pPr>
              <a:buFontTx/>
              <a:buChar char="-"/>
            </a:pP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ормирование представлений о рифмующихся словах;</a:t>
            </a:r>
          </a:p>
          <a:p>
            <a:pPr>
              <a:buFontTx/>
              <a:buChar char="-"/>
            </a:pP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ормирование представлений об интонации;</a:t>
            </a:r>
          </a:p>
          <a:p>
            <a:pPr>
              <a:buFontTx/>
              <a:buChar char="-"/>
            </a:pP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детей в мир букв;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обучение элементам грамоты.</a:t>
            </a:r>
          </a:p>
        </p:txBody>
      </p:sp>
    </p:spTree>
    <p:extLst>
      <p:ext uri="{BB962C8B-B14F-4D97-AF65-F5344CB8AC3E}">
        <p14:creationId xmlns:p14="http://schemas.microsoft.com/office/powerpoint/2010/main" xmlns="" val="279277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разделу введение детей в мир букв, обучение элементам грамоты: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обобщить 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систематизировать практический 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для использования в качестве коррекционных и обучающих мероприятий.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017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работы по теме самообразования: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Изучение методической литературы по проблеме.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Обобщение и систематизация практического материала по разделу.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Творческий отчёт по теме самообразования.</a:t>
            </a:r>
          </a:p>
          <a:p>
            <a:pPr marL="0" indent="0">
              <a:buNone/>
            </a:pPr>
            <a:endParaRPr lang="ru-RU" sz="2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507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«Вдохновение»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 в детском саду и в 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семье должны 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направлены на постепенное развитие у детей коммуникативной 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компетентности.</a:t>
            </a:r>
          </a:p>
          <a:p>
            <a:pPr marL="0" indent="0">
              <a:buNone/>
            </a:pP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37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«Вдохновение»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самостоятельного освоения  навыков грамотности в раннем детском возрасте: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среды дома и в детском саду для развития навыков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 книг, 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внимания детей на различные свойства печатного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текста;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экскурсий в библиотеки, музеи, парки, зоопарки и другие общественные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места;</a:t>
            </a:r>
          </a:p>
          <a:p>
            <a:pPr>
              <a:buFontTx/>
              <a:buChar char="-"/>
            </a:pP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274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«Вдохновение»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направление 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внимания детей на то, что буквы обозначают звуки; игры на составление рифм и другие игры с речью и звуками; чтение стихотворных 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произведений.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520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2747</TotalTime>
  <Words>422</Words>
  <Application>Microsoft Office PowerPoint</Application>
  <PresentationFormat>Экран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МДОУ ИРМО «Мамоновский детский сад комбинированного вида»</vt:lpstr>
      <vt:lpstr>Тема:</vt:lpstr>
      <vt:lpstr>Цель:</vt:lpstr>
      <vt:lpstr>Задачи:</vt:lpstr>
      <vt:lpstr>Задачи:</vt:lpstr>
      <vt:lpstr>Содержание работы по теме самообразования:</vt:lpstr>
      <vt:lpstr>Программа «Вдохновение»</vt:lpstr>
      <vt:lpstr>Программа «Вдохновение»</vt:lpstr>
      <vt:lpstr>Программа «Вдохновение»</vt:lpstr>
      <vt:lpstr>Результаты работы:</vt:lpstr>
      <vt:lpstr>Результаты работы:</vt:lpstr>
      <vt:lpstr>Результаты работы:</vt:lpstr>
      <vt:lpstr>Результаты работы: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МДОУ ИРМО «Мамоновский детский сад комбинированного вида»</dc:title>
  <dc:creator>USER</dc:creator>
  <cp:lastModifiedBy>sadmamon</cp:lastModifiedBy>
  <cp:revision>27</cp:revision>
  <dcterms:created xsi:type="dcterms:W3CDTF">2022-05-28T13:00:22Z</dcterms:created>
  <dcterms:modified xsi:type="dcterms:W3CDTF">2022-09-30T02:35:09Z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312086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S9.2.0</vt:lpwstr>
  </property>
</Properties>
</file>