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6" r:id="rId7"/>
    <p:sldId id="268" r:id="rId8"/>
    <p:sldId id="270" r:id="rId9"/>
    <p:sldId id="267" r:id="rId10"/>
    <p:sldId id="260" r:id="rId11"/>
    <p:sldId id="271" r:id="rId12"/>
    <p:sldId id="261" r:id="rId13"/>
    <p:sldId id="262" r:id="rId14"/>
    <p:sldId id="272" r:id="rId15"/>
    <p:sldId id="273" r:id="rId16"/>
    <p:sldId id="264" r:id="rId17"/>
    <p:sldId id="263" r:id="rId18"/>
    <p:sldId id="26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D430-5B36-48A7-894D-2E67AA191CA1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EC75-2355-46F3-BFE7-E01B85DF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Леса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9405"/>
          </a:xfrm>
          <a:prstGeom prst="rect">
            <a:avLst/>
          </a:prstGeom>
        </p:spPr>
      </p:pic>
      <p:pic>
        <p:nvPicPr>
          <p:cNvPr id="4" name="Рисунок 3" descr="ли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500438"/>
            <a:ext cx="898118" cy="801232"/>
          </a:xfrm>
          <a:prstGeom prst="rect">
            <a:avLst/>
          </a:prstGeom>
        </p:spPr>
      </p:pic>
      <p:pic>
        <p:nvPicPr>
          <p:cNvPr id="5" name="Рисунок 4" descr="б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358" y="1428736"/>
            <a:ext cx="798019" cy="738168"/>
          </a:xfrm>
          <a:prstGeom prst="rect">
            <a:avLst/>
          </a:prstGeom>
        </p:spPr>
      </p:pic>
      <p:pic>
        <p:nvPicPr>
          <p:cNvPr id="10" name="Рисунок 9" descr="ёж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500702"/>
            <a:ext cx="642942" cy="642942"/>
          </a:xfrm>
          <a:prstGeom prst="rect">
            <a:avLst/>
          </a:prstGeom>
        </p:spPr>
      </p:pic>
      <p:pic>
        <p:nvPicPr>
          <p:cNvPr id="16" name="Рисунок 15" descr="зз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3243218"/>
            <a:ext cx="950975" cy="760590"/>
          </a:xfrm>
          <a:prstGeom prst="rect">
            <a:avLst/>
          </a:prstGeom>
        </p:spPr>
      </p:pic>
      <p:pic>
        <p:nvPicPr>
          <p:cNvPr id="17" name="Рисунок 16" descr="м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2428868"/>
            <a:ext cx="879237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rcRect l="5530" b="6189"/>
          <a:stretch>
            <a:fillRect/>
          </a:stretch>
        </p:blipFill>
        <p:spPr>
          <a:xfrm>
            <a:off x="-76200" y="-1"/>
            <a:ext cx="92202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лес</a:t>
            </a:r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лес</a:t>
            </a:r>
            <a:endParaRPr lang="ru-RU" dirty="0"/>
          </a:p>
        </p:txBody>
      </p:sp>
      <p:pic>
        <p:nvPicPr>
          <p:cNvPr id="3" name="Рисунок 2" descr="з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" y="1285861"/>
            <a:ext cx="9144033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rcRect l="3906" t="6250" r="7812" b="9375"/>
          <a:stretch>
            <a:fillRect/>
          </a:stretch>
        </p:blipFill>
        <p:spPr>
          <a:xfrm>
            <a:off x="0" y="0"/>
            <a:ext cx="9326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Тайга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Лиственный лес</a:t>
            </a:r>
            <a:endParaRPr lang="ru-RU" dirty="0"/>
          </a:p>
        </p:txBody>
      </p:sp>
      <p:pic>
        <p:nvPicPr>
          <p:cNvPr id="4" name="Рисунок 3" descr="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301"/>
            <a:ext cx="9143999" cy="556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Смешанный лес</a:t>
            </a:r>
            <a:endParaRPr lang="ru-RU" dirty="0"/>
          </a:p>
        </p:txBody>
      </p:sp>
      <p:pic>
        <p:nvPicPr>
          <p:cNvPr id="4" name="Рисунок 3" descr="см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Хвойный лес</a:t>
            </a:r>
            <a:endParaRPr lang="ru-RU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День Леса</vt:lpstr>
      <vt:lpstr>Слайд 2</vt:lpstr>
      <vt:lpstr>Слайд 3</vt:lpstr>
      <vt:lpstr>Слайд 4</vt:lpstr>
      <vt:lpstr>Слайд 5</vt:lpstr>
      <vt:lpstr>Лиственный лес</vt:lpstr>
      <vt:lpstr>Смешанный лес</vt:lpstr>
      <vt:lpstr>Хвойный лес</vt:lpstr>
      <vt:lpstr>Слайд 9</vt:lpstr>
      <vt:lpstr>Слайд 10</vt:lpstr>
      <vt:lpstr>Слайд 11</vt:lpstr>
      <vt:lpstr>Слайд 12</vt:lpstr>
      <vt:lpstr>Слайд 13</vt:lpstr>
      <vt:lpstr>Осенний лес</vt:lpstr>
      <vt:lpstr>Зимний лес</vt:lpstr>
      <vt:lpstr>Слайд 16</vt:lpstr>
      <vt:lpstr>Слайд 17</vt:lpstr>
      <vt:lpstr>Слайд 18</vt:lpstr>
      <vt:lpstr>Слайд 19</vt:lpstr>
    </vt:vector>
  </TitlesOfParts>
  <Company>Schkola4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Schkola4</dc:creator>
  <cp:lastModifiedBy>Schkola4</cp:lastModifiedBy>
  <cp:revision>11</cp:revision>
  <dcterms:created xsi:type="dcterms:W3CDTF">2019-01-14T08:19:23Z</dcterms:created>
  <dcterms:modified xsi:type="dcterms:W3CDTF">2019-01-15T02:21:51Z</dcterms:modified>
</cp:coreProperties>
</file>