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93" r:id="rId4"/>
    <p:sldId id="283" r:id="rId5"/>
    <p:sldId id="265" r:id="rId6"/>
    <p:sldId id="266" r:id="rId7"/>
    <p:sldId id="294" r:id="rId8"/>
    <p:sldId id="295" r:id="rId9"/>
    <p:sldId id="296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97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5897185" cy="73091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Развлечение, посвященное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Дню матери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 младшая группа)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22.11.2024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04120" y="1493168"/>
            <a:ext cx="589718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143240" y="285728"/>
            <a:ext cx="600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ИРМО «Мамоновский детский сад комбинированного вида»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"/>
            <a:ext cx="6804248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142985"/>
            <a:ext cx="4320480" cy="50223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Теплые слава, сказанные детьми о маме – это, что трогает душу и наполняет сердце любовью!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OneDrive\Документы\Фото 24г\СЕНТ-НОЯБ 24\IMG_20241122_102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40719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ADMIN\OneDrive\Документы\Фото 24г\СЕНТ-НОЯБ 24\IMG_20241122_1028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58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142984"/>
            <a:ext cx="7488832" cy="2571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Дети разучили и исполнили трогательные песни о маме, продемонстрировали в музыкальном номере «Мамины помощники», как помогают мамам в выполнении домашних дел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4869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556792"/>
            <a:ext cx="5897185" cy="115212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ADMIN\Downloads\20241122_1453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1814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20241122_1455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3971925" cy="4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2733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57364"/>
            <a:ext cx="7488832" cy="34438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Веселые и добрые игры с детьми проводил гость «Цветочек», волшебным образом оказавшийся в детском саду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5597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ADMIN\OneDrive\Документы\Фото 24г\СЕНТ-НОЯБ 24\IMG_20241122_1006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OneDrive\Документы\Фото 24г\СЕНТ-НОЯБ 24\IMG_20241122_100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407196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929190" y="1500174"/>
            <a:ext cx="3963860" cy="3143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Дети приготовили для мам «угощение» в виде макета праздничного торта, которым сами украсили ягодами</a:t>
            </a:r>
            <a:endParaRPr lang="ru-RU" dirty="0"/>
          </a:p>
        </p:txBody>
      </p:sp>
      <p:pic>
        <p:nvPicPr>
          <p:cNvPr id="5" name="Рисунок 4" descr="C:\Users\ADMIN\OneDrive\Документы\Фото 24г\СЕНТ-НОЯБ 24\IMG_20241122_102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5005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ADMIN\OneDrive\Документы\Фото 24г\СЕНТ-НОЯБ 24\IMG_20241122_1031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214290"/>
            <a:ext cx="735811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ff1c7f49dff63bdf644b7c93baaa46a030c5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182</Words>
  <Application>Microsoft Office PowerPoint</Application>
  <PresentationFormat>Экран (4:3)</PresentationFormat>
  <Paragraphs>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Развлечение, посвященное  Дню матери (1 младшая группа) 22.11.2024  </vt:lpstr>
      <vt:lpstr>Заголовок слайда</vt:lpstr>
      <vt:lpstr>Слайд 3</vt:lpstr>
      <vt:lpstr>Слайд 4</vt:lpstr>
      <vt:lpstr>   </vt:lpstr>
      <vt:lpstr>Слайд 6</vt:lpstr>
      <vt:lpstr>Слайд 7</vt:lpstr>
      <vt:lpstr>Слайд 8</vt:lpstr>
      <vt:lpstr>Слайд 9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Природа-это жизнь</dc:title>
  <dc:creator>obstinate</dc:creator>
  <dc:description>Шаблон презентации с сайта https://presentation-creation.ru/</dc:description>
  <cp:lastModifiedBy>ADMIN</cp:lastModifiedBy>
  <cp:revision>1191</cp:revision>
  <dcterms:created xsi:type="dcterms:W3CDTF">2018-02-25T09:09:03Z</dcterms:created>
  <dcterms:modified xsi:type="dcterms:W3CDTF">2024-11-22T07:12:50Z</dcterms:modified>
</cp:coreProperties>
</file>